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3" r:id="rId2"/>
    <p:sldId id="264" r:id="rId3"/>
  </p:sldIdLst>
  <p:sldSz cx="6858000" cy="9144000" type="screen4x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A6D86E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18" autoAdjust="0"/>
    <p:restoredTop sz="94660"/>
  </p:normalViewPr>
  <p:slideViewPr>
    <p:cSldViewPr>
      <p:cViewPr varScale="1">
        <p:scale>
          <a:sx n="67" d="100"/>
          <a:sy n="67" d="100"/>
        </p:scale>
        <p:origin x="2069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裕太 小林" userId="7d0c75733efb3ad8" providerId="LiveId" clId="{067E2E5C-95D9-466D-8EFB-C47B3A64B874}"/>
    <pc:docChg chg="undo custSel addSld modSld">
      <pc:chgData name="裕太 小林" userId="7d0c75733efb3ad8" providerId="LiveId" clId="{067E2E5C-95D9-466D-8EFB-C47B3A64B874}" dt="2024-10-19T08:29:10.767" v="311" actId="207"/>
      <pc:docMkLst>
        <pc:docMk/>
      </pc:docMkLst>
      <pc:sldChg chg="addSp delSp modSp mod">
        <pc:chgData name="裕太 小林" userId="7d0c75733efb3ad8" providerId="LiveId" clId="{067E2E5C-95D9-466D-8EFB-C47B3A64B874}" dt="2024-10-19T08:28:28.980" v="308" actId="207"/>
        <pc:sldMkLst>
          <pc:docMk/>
          <pc:sldMk cId="262888068" sldId="263"/>
        </pc:sldMkLst>
      </pc:sldChg>
      <pc:sldChg chg="addSp delSp modSp add mod">
        <pc:chgData name="裕太 小林" userId="7d0c75733efb3ad8" providerId="LiveId" clId="{067E2E5C-95D9-466D-8EFB-C47B3A64B874}" dt="2024-10-19T08:29:10.767" v="311" actId="207"/>
        <pc:sldMkLst>
          <pc:docMk/>
          <pc:sldMk cId="2247840316" sldId="264"/>
        </pc:sldMkLst>
      </pc:sldChg>
    </pc:docChg>
  </pc:docChgLst>
  <pc:docChgLst>
    <pc:chgData name="裕太 小林" userId="7d0c75733efb3ad8" providerId="LiveId" clId="{9505CCA7-41D5-4D70-8573-B252BE61380B}"/>
    <pc:docChg chg="undo custSel modSld sldOrd modNotesMaster">
      <pc:chgData name="裕太 小林" userId="7d0c75733efb3ad8" providerId="LiveId" clId="{9505CCA7-41D5-4D70-8573-B252BE61380B}" dt="2025-09-03T02:46:06.478" v="1120" actId="20577"/>
      <pc:docMkLst>
        <pc:docMk/>
      </pc:docMkLst>
      <pc:sldChg chg="delSp modSp mod ord">
        <pc:chgData name="裕太 小林" userId="7d0c75733efb3ad8" providerId="LiveId" clId="{9505CCA7-41D5-4D70-8573-B252BE61380B}" dt="2025-09-03T02:46:06.478" v="1120" actId="20577"/>
        <pc:sldMkLst>
          <pc:docMk/>
          <pc:sldMk cId="262888068" sldId="263"/>
        </pc:sldMkLst>
        <pc:spChg chg="del">
          <ac:chgData name="裕太 小林" userId="7d0c75733efb3ad8" providerId="LiveId" clId="{9505CCA7-41D5-4D70-8573-B252BE61380B}" dt="2025-09-02T02:08:49.798" v="23" actId="21"/>
          <ac:spMkLst>
            <pc:docMk/>
            <pc:sldMk cId="262888068" sldId="263"/>
            <ac:spMk id="4" creationId="{4CF65077-8EC4-4314-9CEB-095C079968B2}"/>
          </ac:spMkLst>
        </pc:spChg>
        <pc:spChg chg="del">
          <ac:chgData name="裕太 小林" userId="7d0c75733efb3ad8" providerId="LiveId" clId="{9505CCA7-41D5-4D70-8573-B252BE61380B}" dt="2025-09-02T02:07:54.213" v="15" actId="21"/>
          <ac:spMkLst>
            <pc:docMk/>
            <pc:sldMk cId="262888068" sldId="263"/>
            <ac:spMk id="5" creationId="{BD3E56F3-98AA-4225-BC83-3301CD06B27F}"/>
          </ac:spMkLst>
        </pc:spChg>
        <pc:spChg chg="mod">
          <ac:chgData name="裕太 小林" userId="7d0c75733efb3ad8" providerId="LiveId" clId="{9505CCA7-41D5-4D70-8573-B252BE61380B}" dt="2025-09-02T02:11:02.617" v="39" actId="14100"/>
          <ac:spMkLst>
            <pc:docMk/>
            <pc:sldMk cId="262888068" sldId="263"/>
            <ac:spMk id="6" creationId="{44133031-7490-7034-0BEF-C907D834DC50}"/>
          </ac:spMkLst>
        </pc:spChg>
        <pc:spChg chg="mod">
          <ac:chgData name="裕太 小林" userId="7d0c75733efb3ad8" providerId="LiveId" clId="{9505CCA7-41D5-4D70-8573-B252BE61380B}" dt="2025-09-03T02:46:06.478" v="1120" actId="20577"/>
          <ac:spMkLst>
            <pc:docMk/>
            <pc:sldMk cId="262888068" sldId="263"/>
            <ac:spMk id="7" creationId="{EE5A5C4E-D258-F974-2814-FCE7180B8382}"/>
          </ac:spMkLst>
        </pc:spChg>
      </pc:sldChg>
      <pc:sldChg chg="addSp modSp mod">
        <pc:chgData name="裕太 小林" userId="7d0c75733efb3ad8" providerId="LiveId" clId="{9505CCA7-41D5-4D70-8573-B252BE61380B}" dt="2025-09-03T02:43:11.884" v="880" actId="6549"/>
        <pc:sldMkLst>
          <pc:docMk/>
          <pc:sldMk cId="2247840316" sldId="264"/>
        </pc:sldMkLst>
        <pc:spChg chg="add mod">
          <ac:chgData name="裕太 小林" userId="7d0c75733efb3ad8" providerId="LiveId" clId="{9505CCA7-41D5-4D70-8573-B252BE61380B}" dt="2025-09-02T02:10:05.079" v="33" actId="1076"/>
          <ac:spMkLst>
            <pc:docMk/>
            <pc:sldMk cId="2247840316" sldId="264"/>
            <ac:spMk id="3" creationId="{4CF65077-8EC4-4314-9CEB-095C079968B2}"/>
          </ac:spMkLst>
        </pc:spChg>
        <pc:spChg chg="mod">
          <ac:chgData name="裕太 小林" userId="7d0c75733efb3ad8" providerId="LiveId" clId="{9505CCA7-41D5-4D70-8573-B252BE61380B}" dt="2025-09-02T02:10:35.753" v="37" actId="14100"/>
          <ac:spMkLst>
            <pc:docMk/>
            <pc:sldMk cId="2247840316" sldId="264"/>
            <ac:spMk id="4" creationId="{4CF65077-8EC4-4314-9CEB-095C079968B2}"/>
          </ac:spMkLst>
        </pc:spChg>
        <pc:spChg chg="add mod">
          <ac:chgData name="裕太 小林" userId="7d0c75733efb3ad8" providerId="LiveId" clId="{9505CCA7-41D5-4D70-8573-B252BE61380B}" dt="2025-09-02T02:53:31.746" v="425" actId="207"/>
          <ac:spMkLst>
            <pc:docMk/>
            <pc:sldMk cId="2247840316" sldId="264"/>
            <ac:spMk id="5" creationId="{BD3E56F3-98AA-4225-BC83-3301CD06B27F}"/>
          </ac:spMkLst>
        </pc:spChg>
        <pc:spChg chg="mod">
          <ac:chgData name="裕太 小林" userId="7d0c75733efb3ad8" providerId="LiveId" clId="{9505CCA7-41D5-4D70-8573-B252BE61380B}" dt="2025-09-02T02:25:42.991" v="382" actId="2711"/>
          <ac:spMkLst>
            <pc:docMk/>
            <pc:sldMk cId="2247840316" sldId="264"/>
            <ac:spMk id="6" creationId="{E0248A54-E65D-4C87-12E8-66C4700EF1E9}"/>
          </ac:spMkLst>
        </pc:spChg>
        <pc:spChg chg="mod">
          <ac:chgData name="裕太 小林" userId="7d0c75733efb3ad8" providerId="LiveId" clId="{9505CCA7-41D5-4D70-8573-B252BE61380B}" dt="2025-09-02T02:07:12.487" v="3" actId="1076"/>
          <ac:spMkLst>
            <pc:docMk/>
            <pc:sldMk cId="2247840316" sldId="264"/>
            <ac:spMk id="8" creationId="{40D1C184-4E23-B966-FC29-E3CCD89B2FC3}"/>
          </ac:spMkLst>
        </pc:spChg>
        <pc:spChg chg="mod">
          <ac:chgData name="裕太 小林" userId="7d0c75733efb3ad8" providerId="LiveId" clId="{9505CCA7-41D5-4D70-8573-B252BE61380B}" dt="2025-09-02T02:25:53.194" v="383" actId="2711"/>
          <ac:spMkLst>
            <pc:docMk/>
            <pc:sldMk cId="2247840316" sldId="264"/>
            <ac:spMk id="11" creationId="{109A703E-0C2F-165D-8079-251F1771D0FB}"/>
          </ac:spMkLst>
        </pc:spChg>
        <pc:spChg chg="mod">
          <ac:chgData name="裕太 小林" userId="7d0c75733efb3ad8" providerId="LiveId" clId="{9505CCA7-41D5-4D70-8573-B252BE61380B}" dt="2025-09-03T02:43:11.884" v="880" actId="6549"/>
          <ac:spMkLst>
            <pc:docMk/>
            <pc:sldMk cId="2247840316" sldId="264"/>
            <ac:spMk id="12" creationId="{2957317E-656A-A22D-55F1-C0E3EF5B9C43}"/>
          </ac:spMkLst>
        </pc:spChg>
        <pc:spChg chg="mod">
          <ac:chgData name="裕太 小林" userId="7d0c75733efb3ad8" providerId="LiveId" clId="{9505CCA7-41D5-4D70-8573-B252BE61380B}" dt="2025-09-02T02:10:15.968" v="35" actId="1076"/>
          <ac:spMkLst>
            <pc:docMk/>
            <pc:sldMk cId="2247840316" sldId="264"/>
            <ac:spMk id="31" creationId="{0D18DD4F-160B-FB00-CC7E-6AED107527A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1497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0934" y="0"/>
            <a:ext cx="2985621" cy="501497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r">
              <a:defRPr sz="1200"/>
            </a:lvl1pPr>
          </a:lstStyle>
          <a:p>
            <a:fld id="{695B7C79-387B-48FE-867A-5827F3546AB4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52538"/>
            <a:ext cx="25352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7" tIns="46218" rIns="92437" bIns="462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495" y="4821096"/>
            <a:ext cx="5511174" cy="3944678"/>
          </a:xfrm>
          <a:prstGeom prst="rect">
            <a:avLst/>
          </a:prstGeom>
        </p:spPr>
        <p:txBody>
          <a:bodyPr vert="horz" lIns="92437" tIns="46218" rIns="92437" bIns="462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216"/>
            <a:ext cx="2985621" cy="501497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0934" y="9517216"/>
            <a:ext cx="2985621" cy="501497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r">
              <a:defRPr sz="1200"/>
            </a:lvl1pPr>
          </a:lstStyle>
          <a:p>
            <a:fld id="{DE3ADCF0-0589-4F3A-8A77-6C44437CA0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383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A3CC-59B0-4E28-BB73-43A516B22C85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CFF7-62B7-473B-B8C4-5F31DFA4D816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802F-7849-4BB1-A6AA-562D25021DC9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2E88-36EA-47F3-906E-D4BAA89065C8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7EA8-76D3-410E-9238-0AF029B35D36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5F56-1761-4DE4-8380-98C62CE5B4CE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3E9C-903B-42F8-8753-C3C9596D4BB3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C6E9-35CA-4F6C-BF01-CC37723A7CC4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93D1-35FC-4B21-B679-D509E9F0A7D2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A1B8-D70F-4048-AB6E-B72F130BCCC0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BD96-DCDE-4776-AD32-8E3A4D295F35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32048-D4E2-4931-909B-B35329B86312}" type="datetime1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AEF9A-D586-4ED9-877B-A506CCA74EC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DF9F436-34B8-4F96-A8C0-69E4F85CA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  <p:pic>
        <p:nvPicPr>
          <p:cNvPr id="3" name="グラフィックス 2">
            <a:extLst>
              <a:ext uri="{FF2B5EF4-FFF2-40B4-BE49-F238E27FC236}">
                <a16:creationId xmlns:a16="http://schemas.microsoft.com/office/drawing/2014/main" id="{925C96EB-9FB7-4874-BFC9-9E70B2BA60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222" y="93747"/>
            <a:ext cx="648072" cy="35798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4133031-7490-7034-0BEF-C907D834DC50}"/>
              </a:ext>
            </a:extLst>
          </p:cNvPr>
          <p:cNvSpPr txBox="1"/>
          <p:nvPr/>
        </p:nvSpPr>
        <p:spPr>
          <a:xfrm>
            <a:off x="141135" y="66044"/>
            <a:ext cx="5600080" cy="40011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bg1"/>
                </a:solidFill>
              </a:rPr>
              <a:t>　</a:t>
            </a:r>
            <a:r>
              <a:rPr lang="ja-JP" altLang="en-US" sz="2000" b="1" dirty="0">
                <a:solidFill>
                  <a:schemeClr val="bg1"/>
                </a:solidFill>
              </a:rPr>
              <a:t>注意事項　　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E5A5C4E-D258-F974-2814-FCE7180B8382}"/>
              </a:ext>
            </a:extLst>
          </p:cNvPr>
          <p:cNvSpPr txBox="1"/>
          <p:nvPr/>
        </p:nvSpPr>
        <p:spPr>
          <a:xfrm>
            <a:off x="185298" y="1654587"/>
            <a:ext cx="6487403" cy="7474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400" b="1" dirty="0">
                <a:latin typeface="+mn-ea"/>
              </a:rPr>
              <a:t>【</a:t>
            </a:r>
            <a:r>
              <a:rPr kumimoji="1" lang="ja-JP" altLang="en-US" sz="1400" b="1" dirty="0">
                <a:latin typeface="+mn-ea"/>
              </a:rPr>
              <a:t>受　付</a:t>
            </a:r>
            <a:r>
              <a:rPr kumimoji="1" lang="en-US" altLang="ja-JP" sz="1400" b="1" dirty="0">
                <a:latin typeface="+mn-ea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受付前の混雑を避けるため、受付に代表の方がお一人でお越しください。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400" b="1" dirty="0">
                <a:latin typeface="+mn-ea"/>
              </a:rPr>
              <a:t>【</a:t>
            </a:r>
            <a:r>
              <a:rPr lang="ja-JP" altLang="en-US" sz="1400" b="1" dirty="0">
                <a:latin typeface="+mn-ea"/>
              </a:rPr>
              <a:t>開会式</a:t>
            </a:r>
            <a:r>
              <a:rPr kumimoji="1" lang="en-US" altLang="ja-JP" sz="1400" b="1" dirty="0">
                <a:latin typeface="+mn-ea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オリジナルユニフォームに着替えて</a:t>
            </a:r>
            <a:r>
              <a:rPr lang="ja-JP" altLang="en-US" sz="1400" dirty="0">
                <a:highlight>
                  <a:srgbClr val="FFCCFF"/>
                </a:highlight>
                <a:latin typeface="+mn-ea"/>
              </a:rPr>
              <a:t>、</a:t>
            </a:r>
            <a:r>
              <a:rPr lang="ja-JP" altLang="en-US" sz="1400" b="1" dirty="0">
                <a:highlight>
                  <a:srgbClr val="FFCCFF"/>
                </a:highlight>
                <a:latin typeface="+mn-ea"/>
              </a:rPr>
              <a:t>午前の部　</a:t>
            </a:r>
            <a:r>
              <a:rPr lang="en-US" altLang="ja-JP" sz="1400" b="1" dirty="0">
                <a:highlight>
                  <a:srgbClr val="FFCCFF"/>
                </a:highlight>
                <a:latin typeface="+mn-ea"/>
              </a:rPr>
              <a:t>9</a:t>
            </a:r>
            <a:r>
              <a:rPr lang="ja-JP" altLang="en-US" sz="1400" b="1" dirty="0">
                <a:highlight>
                  <a:srgbClr val="FFCCFF"/>
                </a:highlight>
                <a:latin typeface="+mn-ea"/>
              </a:rPr>
              <a:t>時</a:t>
            </a:r>
            <a:r>
              <a:rPr lang="en-US" altLang="ja-JP" sz="1400" b="1" dirty="0">
                <a:highlight>
                  <a:srgbClr val="FFCCFF"/>
                </a:highlight>
                <a:latin typeface="+mn-ea"/>
              </a:rPr>
              <a:t>20</a:t>
            </a:r>
            <a:r>
              <a:rPr lang="ja-JP" altLang="en-US" sz="1400" b="1" dirty="0">
                <a:highlight>
                  <a:srgbClr val="FFCCFF"/>
                </a:highlight>
                <a:latin typeface="+mn-ea"/>
              </a:rPr>
              <a:t>分　</a:t>
            </a:r>
            <a:r>
              <a:rPr lang="ja-JP" altLang="en-US" sz="1400" b="1" dirty="0">
                <a:highlight>
                  <a:srgbClr val="00FFFF"/>
                </a:highlight>
                <a:latin typeface="+mn-ea"/>
              </a:rPr>
              <a:t>午後の部　</a:t>
            </a:r>
            <a:r>
              <a:rPr lang="en-US" altLang="ja-JP" sz="1400" b="1" dirty="0">
                <a:highlight>
                  <a:srgbClr val="00FFFF"/>
                </a:highlight>
                <a:latin typeface="+mn-ea"/>
              </a:rPr>
              <a:t>13</a:t>
            </a:r>
            <a:r>
              <a:rPr lang="ja-JP" altLang="en-US" sz="1400" b="1" dirty="0">
                <a:highlight>
                  <a:srgbClr val="00FFFF"/>
                </a:highlight>
                <a:latin typeface="+mn-ea"/>
              </a:rPr>
              <a:t>時</a:t>
            </a:r>
            <a:r>
              <a:rPr lang="en-US" altLang="ja-JP" sz="1400" b="1" dirty="0">
                <a:highlight>
                  <a:srgbClr val="00FFFF"/>
                </a:highlight>
                <a:latin typeface="+mn-ea"/>
              </a:rPr>
              <a:t>20</a:t>
            </a:r>
            <a:r>
              <a:rPr lang="ja-JP" altLang="en-US" sz="1400" b="1" dirty="0">
                <a:highlight>
                  <a:srgbClr val="00FFFF"/>
                </a:highlight>
                <a:latin typeface="+mn-ea"/>
              </a:rPr>
              <a:t>分</a:t>
            </a:r>
            <a:br>
              <a:rPr lang="en-US" altLang="ja-JP" sz="1400" b="1" dirty="0">
                <a:highlight>
                  <a:srgbClr val="00FFFF"/>
                </a:highlight>
                <a:latin typeface="+mn-ea"/>
              </a:rPr>
            </a:br>
            <a:r>
              <a:rPr lang="ja-JP" altLang="en-US" sz="1400" b="1" dirty="0">
                <a:latin typeface="+mn-ea"/>
              </a:rPr>
              <a:t>　　　　</a:t>
            </a:r>
            <a:r>
              <a:rPr lang="ja-JP" altLang="en-US" sz="1400" dirty="0">
                <a:latin typeface="+mn-ea"/>
              </a:rPr>
              <a:t>までに</a:t>
            </a:r>
            <a:r>
              <a:rPr lang="ja-JP" altLang="en-US" sz="1400" b="1" dirty="0">
                <a:highlight>
                  <a:srgbClr val="FFFF00"/>
                </a:highlight>
                <a:latin typeface="+mn-ea"/>
              </a:rPr>
              <a:t>選手入場待機場所</a:t>
            </a:r>
            <a:r>
              <a:rPr lang="ja-JP" altLang="en-US" sz="1400" dirty="0">
                <a:latin typeface="+mn-ea"/>
              </a:rPr>
              <a:t>にお集まりください。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入場時間になりましたら、集合したチームから入場を開始いたします。それまで</a:t>
            </a:r>
            <a:br>
              <a:rPr lang="en-US" altLang="ja-JP" sz="1400" dirty="0">
                <a:latin typeface="+mn-ea"/>
              </a:rPr>
            </a:br>
            <a:r>
              <a:rPr lang="ja-JP" altLang="en-US" sz="1400" dirty="0">
                <a:latin typeface="+mn-ea"/>
              </a:rPr>
              <a:t>　　　　整列してお待ちください。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準備体操として、クラッキダンスを踊ります。</a:t>
            </a:r>
            <a:br>
              <a:rPr lang="en-US" altLang="ja-JP" sz="1400" dirty="0">
                <a:latin typeface="+mn-ea"/>
              </a:rPr>
            </a:br>
            <a:r>
              <a:rPr lang="ja-JP" altLang="en-US" sz="1400" dirty="0">
                <a:latin typeface="+mn-ea"/>
              </a:rPr>
              <a:t>　◎　芝生内に入場できるのは、選手・チーム引率者（</a:t>
            </a:r>
            <a:r>
              <a:rPr lang="en-US" altLang="ja-JP" sz="1400" dirty="0">
                <a:latin typeface="+mn-ea"/>
              </a:rPr>
              <a:t>3</a:t>
            </a:r>
            <a:r>
              <a:rPr lang="ja-JP" altLang="en-US" sz="1400" dirty="0">
                <a:latin typeface="+mn-ea"/>
              </a:rPr>
              <a:t>名）のみです。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開会式終了までは、観覧者の方は</a:t>
            </a:r>
            <a:r>
              <a:rPr lang="ja-JP" altLang="en-US" sz="1400" b="1" dirty="0">
                <a:highlight>
                  <a:srgbClr val="FFFF00"/>
                </a:highlight>
                <a:latin typeface="+mn-ea"/>
              </a:rPr>
              <a:t>メインスタンド</a:t>
            </a:r>
            <a:r>
              <a:rPr lang="ja-JP" altLang="en-US" sz="1400" dirty="0">
                <a:latin typeface="+mn-ea"/>
              </a:rPr>
              <a:t>にてご観覧ください。</a:t>
            </a:r>
            <a:br>
              <a:rPr lang="en-US" altLang="ja-JP" sz="1400" dirty="0">
                <a:latin typeface="+mn-ea"/>
              </a:rPr>
            </a:br>
            <a:r>
              <a:rPr lang="ja-JP" altLang="en-US" sz="1400" dirty="0">
                <a:latin typeface="+mn-ea"/>
              </a:rPr>
              <a:t>　　　　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詳細は、「開会式案内」を必ずご確認ください</a:t>
            </a:r>
            <a:r>
              <a:rPr lang="ja-JP" altLang="en-US" sz="1400" dirty="0">
                <a:solidFill>
                  <a:srgbClr val="FF0000"/>
                </a:solidFill>
                <a:latin typeface="+mn-ea"/>
              </a:rPr>
              <a:t>。</a:t>
            </a:r>
            <a:endParaRPr lang="en-US" altLang="ja-JP" sz="14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400" b="1" dirty="0">
                <a:latin typeface="+mn-ea"/>
              </a:rPr>
              <a:t>【</a:t>
            </a:r>
            <a:r>
              <a:rPr lang="ja-JP" altLang="en-US" sz="1400" b="1" dirty="0">
                <a:latin typeface="+mn-ea"/>
              </a:rPr>
              <a:t>チーム引率者（以下引率者）</a:t>
            </a:r>
            <a:r>
              <a:rPr lang="en-US" altLang="ja-JP" sz="1400" b="1" dirty="0">
                <a:latin typeface="+mn-ea"/>
              </a:rPr>
              <a:t>】</a:t>
            </a:r>
            <a:r>
              <a:rPr lang="ja-JP" altLang="en-US" sz="1400" b="1" dirty="0">
                <a:latin typeface="+mn-ea"/>
              </a:rPr>
              <a:t>・・</a:t>
            </a:r>
            <a:r>
              <a:rPr lang="ja-JP" altLang="en-US" sz="1200" b="1" dirty="0">
                <a:solidFill>
                  <a:srgbClr val="FF0000"/>
                </a:solidFill>
                <a:latin typeface="+mn-ea"/>
              </a:rPr>
              <a:t>責任を持ってチームを引率・対応できる方でお願いします。</a:t>
            </a:r>
            <a:endParaRPr lang="en-US" altLang="ja-JP" sz="1200" b="1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b="1" dirty="0">
                <a:latin typeface="+mn-ea"/>
              </a:rPr>
              <a:t>　</a:t>
            </a:r>
            <a:r>
              <a:rPr lang="ja-JP" altLang="en-US" sz="1400" dirty="0">
                <a:latin typeface="+mn-ea"/>
              </a:rPr>
              <a:t>◎受付で</a:t>
            </a:r>
            <a:r>
              <a:rPr lang="en-US" altLang="ja-JP" sz="1400" dirty="0">
                <a:latin typeface="+mn-ea"/>
              </a:rPr>
              <a:t>AD</a:t>
            </a:r>
            <a:r>
              <a:rPr lang="ja-JP" altLang="en-US" sz="1400" dirty="0">
                <a:latin typeface="+mn-ea"/>
              </a:rPr>
              <a:t>カードを</a:t>
            </a:r>
            <a:r>
              <a:rPr lang="en-US" altLang="ja-JP" sz="1400" dirty="0">
                <a:latin typeface="+mn-ea"/>
              </a:rPr>
              <a:t>3</a:t>
            </a:r>
            <a:r>
              <a:rPr lang="ja-JP" altLang="en-US" sz="1400" dirty="0">
                <a:latin typeface="+mn-ea"/>
              </a:rPr>
              <a:t>枚お渡します。引率者の方は、必ず</a:t>
            </a:r>
            <a:r>
              <a:rPr lang="en-US" altLang="ja-JP" sz="1400" dirty="0">
                <a:latin typeface="+mn-ea"/>
              </a:rPr>
              <a:t>AD</a:t>
            </a:r>
            <a:r>
              <a:rPr lang="ja-JP" altLang="en-US" sz="1400" dirty="0">
                <a:latin typeface="+mn-ea"/>
              </a:rPr>
              <a:t>カードが見えるよう</a:t>
            </a:r>
            <a:br>
              <a:rPr lang="en-US" altLang="ja-JP" sz="1400" dirty="0">
                <a:latin typeface="+mn-ea"/>
              </a:rPr>
            </a:br>
            <a:r>
              <a:rPr lang="ja-JP" altLang="en-US" sz="1400" dirty="0">
                <a:latin typeface="+mn-ea"/>
              </a:rPr>
              <a:t>　　着用をお願いします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solidFill>
                  <a:srgbClr val="FF0000"/>
                </a:solidFill>
                <a:latin typeface="+mn-ea"/>
              </a:rPr>
              <a:t>　　　</a:t>
            </a:r>
            <a:r>
              <a:rPr lang="ja-JP" altLang="en-US" sz="1400" b="1" dirty="0">
                <a:latin typeface="+mn-ea"/>
              </a:rPr>
              <a:t>ハガキサイズ　　　　　　　　　　　　</a:t>
            </a:r>
            <a:r>
              <a:rPr lang="en-US" altLang="ja-JP" sz="1400" b="1" dirty="0">
                <a:latin typeface="+mn-ea"/>
              </a:rPr>
              <a:t>A4</a:t>
            </a:r>
            <a:r>
              <a:rPr lang="ja-JP" altLang="en-US" sz="1400" b="1" dirty="0">
                <a:latin typeface="+mn-ea"/>
              </a:rPr>
              <a:t>サイズ</a:t>
            </a:r>
            <a:r>
              <a:rPr lang="en-US" altLang="ja-JP" sz="1400" b="1" dirty="0">
                <a:latin typeface="+mn-ea"/>
              </a:rPr>
              <a:t>1</a:t>
            </a:r>
            <a:r>
              <a:rPr lang="ja-JP" altLang="en-US" sz="1400" b="1" dirty="0">
                <a:latin typeface="+mn-ea"/>
              </a:rPr>
              <a:t>枚　→</a:t>
            </a:r>
            <a:br>
              <a:rPr lang="en-US" altLang="ja-JP" sz="1400" b="1" dirty="0">
                <a:latin typeface="+mn-ea"/>
              </a:rPr>
            </a:br>
            <a:r>
              <a:rPr lang="ja-JP" altLang="en-US" sz="1400" b="1" dirty="0">
                <a:latin typeface="+mn-ea"/>
              </a:rPr>
              <a:t>　　　　　　　</a:t>
            </a:r>
            <a:r>
              <a:rPr lang="en-US" altLang="ja-JP" sz="1400" b="1" dirty="0">
                <a:latin typeface="+mn-ea"/>
              </a:rPr>
              <a:t>2</a:t>
            </a:r>
            <a:r>
              <a:rPr lang="ja-JP" altLang="en-US" sz="1400" b="1" dirty="0">
                <a:latin typeface="+mn-ea"/>
              </a:rPr>
              <a:t>枚→</a:t>
            </a:r>
            <a:endParaRPr lang="en-US" altLang="ja-JP" sz="1400" b="1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ja-JP" sz="14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ja-JP" sz="14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　　</a:t>
            </a:r>
            <a:r>
              <a:rPr lang="en-US" altLang="ja-JP" sz="1400" dirty="0">
                <a:solidFill>
                  <a:srgbClr val="FF0000"/>
                </a:solidFill>
                <a:latin typeface="+mn-ea"/>
              </a:rPr>
              <a:t>※AD</a:t>
            </a:r>
            <a:r>
              <a:rPr lang="ja-JP" altLang="en-US" sz="1400" dirty="0">
                <a:solidFill>
                  <a:srgbClr val="FF0000"/>
                </a:solidFill>
                <a:latin typeface="+mn-ea"/>
              </a:rPr>
              <a:t>カードが見えない場合は、声をかけさせていただきます。</a:t>
            </a:r>
            <a:endParaRPr lang="en-US" altLang="ja-JP" sz="14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引率者を、交代する場合は、芝生の外で</a:t>
            </a:r>
            <a:r>
              <a:rPr lang="en-US" altLang="ja-JP" sz="1400" dirty="0">
                <a:latin typeface="+mn-ea"/>
              </a:rPr>
              <a:t>AD</a:t>
            </a:r>
            <a:r>
              <a:rPr lang="ja-JP" altLang="en-US" sz="1400" dirty="0">
                <a:latin typeface="+mn-ea"/>
              </a:rPr>
              <a:t>カードの受け渡しを行ってください。</a:t>
            </a:r>
            <a:endParaRPr kumimoji="1" lang="en-US" altLang="ja-JP" sz="14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170491-1CAC-2668-5C2A-41EBDF79E613}"/>
              </a:ext>
            </a:extLst>
          </p:cNvPr>
          <p:cNvSpPr txBox="1"/>
          <p:nvPr/>
        </p:nvSpPr>
        <p:spPr>
          <a:xfrm>
            <a:off x="156013" y="515150"/>
            <a:ext cx="6624736" cy="1288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子供たちが、安全にサッカーを楽しむための注意事項です、チーム内で共有し、当日はご協力をお願いします。</a:t>
            </a:r>
            <a:endParaRPr lang="en-US" altLang="ja-JP" sz="2000" b="1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kumimoji="1" lang="ja-JP" altLang="en-US" sz="1400" dirty="0">
              <a:latin typeface="+mn-ea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CCEAF5F-CC06-6263-146A-E29C282F1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7924" y="6592087"/>
            <a:ext cx="963251" cy="142658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8A82F31-399B-05F3-C471-5A146AD936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2203" y="6747548"/>
            <a:ext cx="1591194" cy="111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8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DF9F436-34B8-4F96-A8C0-69E4F85CA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C9AEF9A-D586-4ED9-877B-A506CCA74EC9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957317E-656A-A22D-55F1-C0E3EF5B9C43}"/>
              </a:ext>
            </a:extLst>
          </p:cNvPr>
          <p:cNvSpPr txBox="1"/>
          <p:nvPr/>
        </p:nvSpPr>
        <p:spPr>
          <a:xfrm>
            <a:off x="260648" y="188332"/>
            <a:ext cx="6198013" cy="8767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</a:t>
            </a:r>
            <a:r>
              <a:rPr lang="en-US" altLang="ja-JP" sz="1400" b="1" dirty="0">
                <a:latin typeface="+mn-ea"/>
              </a:rPr>
              <a:t>【</a:t>
            </a:r>
            <a:r>
              <a:rPr lang="ja-JP" altLang="en-US" sz="1400" b="1" dirty="0">
                <a:latin typeface="+mn-ea"/>
              </a:rPr>
              <a:t>会場内の禁止・注意事項</a:t>
            </a:r>
            <a:r>
              <a:rPr lang="en-US" altLang="ja-JP" sz="1400" b="1" dirty="0">
                <a:latin typeface="+mn-ea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芝生内に入場できるのは、選手および引率者のみです。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芝生内へは、</a:t>
            </a:r>
            <a:r>
              <a:rPr lang="ja-JP" altLang="ja-JP" sz="1400" dirty="0">
                <a:latin typeface="+mn-ea"/>
              </a:rPr>
              <a:t>スパイク・ヒールのある靴での入場はできません。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</a:t>
            </a:r>
            <a:r>
              <a:rPr lang="ja-JP" altLang="en-US" sz="140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ja-JP" altLang="en-US" sz="1400" dirty="0">
                <a:latin typeface="+mn-ea"/>
              </a:rPr>
              <a:t>芝生内での、椅子・三脚・ベビーカーの使用を禁止します。</a:t>
            </a:r>
            <a:endParaRPr lang="en-US" altLang="ja-JP" sz="14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芝生内での</a:t>
            </a:r>
            <a:r>
              <a:rPr lang="ja-JP" altLang="ja-JP" sz="1400" dirty="0">
                <a:latin typeface="+mn-ea"/>
              </a:rPr>
              <a:t>飲料は「水」のみとさせていただきます。</a:t>
            </a:r>
          </a:p>
          <a:p>
            <a:pPr>
              <a:lnSpc>
                <a:spcPct val="150000"/>
              </a:lnSpc>
            </a:pPr>
            <a:r>
              <a:rPr lang="ja-JP" altLang="ja-JP" sz="1400" dirty="0">
                <a:latin typeface="+mn-ea"/>
              </a:rPr>
              <a:t>　</a:t>
            </a:r>
            <a:r>
              <a:rPr lang="ja-JP" altLang="en-US" sz="1400" dirty="0">
                <a:latin typeface="+mn-ea"/>
              </a:rPr>
              <a:t>　</a:t>
            </a:r>
            <a:r>
              <a:rPr lang="ja-JP" altLang="ja-JP" sz="1400" dirty="0">
                <a:latin typeface="+mn-ea"/>
              </a:rPr>
              <a:t>※水以外の飲料を摂取したい場合は、お手数ですが芝生の外でお願いします。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酒類の持込みは禁止、会場内全面禁煙です。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ゴミは各自お持ち帰りください。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鳴り物を使用した応援は禁止します。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観覧者は、芝生内への立ち入りはご遠慮ください。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+mn-ea"/>
              </a:rPr>
              <a:t>　</a:t>
            </a:r>
            <a:r>
              <a:rPr lang="ja-JP" altLang="en-US" sz="1400" dirty="0">
                <a:latin typeface="+mn-ea"/>
              </a:rPr>
              <a:t>◎　空調設備のある部屋も開放しておりますのでご活用ください。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+mn-ea"/>
              </a:rPr>
              <a:t>　◎　</a:t>
            </a:r>
            <a:r>
              <a:rPr kumimoji="1" lang="ja-JP" altLang="en-US" sz="1400" dirty="0">
                <a:solidFill>
                  <a:srgbClr val="FF0000"/>
                </a:solidFill>
                <a:latin typeface="+mn-ea"/>
              </a:rPr>
              <a:t>子供たちが萎縮するような</a:t>
            </a:r>
            <a:r>
              <a:rPr lang="ja-JP" altLang="en-US" sz="1400" dirty="0">
                <a:solidFill>
                  <a:srgbClr val="FF0000"/>
                </a:solidFill>
                <a:latin typeface="+mn-ea"/>
              </a:rPr>
              <a:t>お</a:t>
            </a:r>
            <a:r>
              <a:rPr kumimoji="1" lang="ja-JP" altLang="en-US" sz="1400" dirty="0">
                <a:solidFill>
                  <a:srgbClr val="FF0000"/>
                </a:solidFill>
                <a:latin typeface="+mn-ea"/>
              </a:rPr>
              <a:t>声掛け・指示等は</a:t>
            </a:r>
            <a:r>
              <a:rPr lang="ja-JP" altLang="en-US" sz="1400" dirty="0">
                <a:solidFill>
                  <a:srgbClr val="FF0000"/>
                </a:solidFill>
                <a:latin typeface="+mn-ea"/>
              </a:rPr>
              <a:t>お控えください。</a:t>
            </a:r>
            <a:endParaRPr kumimoji="1" lang="en-US" altLang="ja-JP" sz="14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午前の部参加者の方は、午後の部参加者の方と入れ替えになります。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400" dirty="0">
                <a:latin typeface="+mn-ea"/>
              </a:rPr>
              <a:t>        </a:t>
            </a:r>
            <a:r>
              <a:rPr lang="ja-JP" altLang="en-US" sz="1400" dirty="0">
                <a:latin typeface="+mn-ea"/>
              </a:rPr>
              <a:t>速やかにご移動 をお願いします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400" b="1" dirty="0">
                <a:latin typeface="+mn-ea"/>
              </a:rPr>
              <a:t>【</a:t>
            </a:r>
            <a:r>
              <a:rPr lang="ja-JP" altLang="en-US" sz="1400" b="1" dirty="0">
                <a:latin typeface="+mn-ea"/>
              </a:rPr>
              <a:t>暑熱対策</a:t>
            </a:r>
            <a:r>
              <a:rPr lang="en-US" altLang="ja-JP" sz="1400" b="1" dirty="0">
                <a:latin typeface="+mn-ea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</a:t>
            </a:r>
            <a:r>
              <a:rPr lang="ja-JP" altLang="ja-JP" sz="1400" dirty="0">
                <a:latin typeface="+mn-ea"/>
              </a:rPr>
              <a:t>会場内にテント・アイス</a:t>
            </a:r>
            <a:r>
              <a:rPr lang="ja-JP" altLang="en-US" sz="1400" dirty="0">
                <a:latin typeface="+mn-ea"/>
              </a:rPr>
              <a:t>プール</a:t>
            </a:r>
            <a:r>
              <a:rPr lang="ja-JP" altLang="ja-JP" sz="1400" dirty="0">
                <a:latin typeface="+mn-ea"/>
              </a:rPr>
              <a:t>を設置</a:t>
            </a:r>
            <a:r>
              <a:rPr lang="ja-JP" altLang="en-US" sz="1400" dirty="0">
                <a:latin typeface="+mn-ea"/>
              </a:rPr>
              <a:t>します。</a:t>
            </a:r>
            <a:r>
              <a:rPr lang="ja-JP" altLang="ja-JP" sz="1400" dirty="0">
                <a:latin typeface="+mn-ea"/>
              </a:rPr>
              <a:t>ご活用ください</a:t>
            </a:r>
            <a:r>
              <a:rPr lang="ja-JP" altLang="en-US" sz="1400" dirty="0">
                <a:latin typeface="+mn-ea"/>
              </a:rPr>
              <a:t>。</a:t>
            </a:r>
            <a:br>
              <a:rPr lang="en-US" altLang="ja-JP" sz="1400" dirty="0">
                <a:latin typeface="+mn-ea"/>
              </a:rPr>
            </a:br>
            <a:r>
              <a:rPr lang="ja-JP" altLang="en-US" sz="1400" dirty="0">
                <a:latin typeface="+mn-ea"/>
              </a:rPr>
              <a:t>　</a:t>
            </a:r>
            <a:r>
              <a:rPr lang="ja-JP" altLang="ja-JP" sz="1400" dirty="0">
                <a:latin typeface="+mn-ea"/>
              </a:rPr>
              <a:t>　</a:t>
            </a:r>
            <a:r>
              <a:rPr lang="en-US" altLang="ja-JP" sz="1400" dirty="0">
                <a:latin typeface="+mn-ea"/>
              </a:rPr>
              <a:t>※</a:t>
            </a:r>
            <a:r>
              <a:rPr lang="ja-JP" altLang="ja-JP" sz="1400" dirty="0">
                <a:latin typeface="+mn-ea"/>
              </a:rPr>
              <a:t>アイス</a:t>
            </a:r>
            <a:r>
              <a:rPr lang="ja-JP" altLang="en-US" sz="1400" dirty="0">
                <a:latin typeface="+mn-ea"/>
              </a:rPr>
              <a:t>プールは、</a:t>
            </a:r>
            <a:r>
              <a:rPr lang="ja-JP" altLang="ja-JP" sz="1400" dirty="0">
                <a:latin typeface="+mn-ea"/>
              </a:rPr>
              <a:t>手やタオルを冷やすためのものです、</a:t>
            </a:r>
            <a:r>
              <a:rPr lang="ja-JP" altLang="en-US" sz="1400" dirty="0">
                <a:latin typeface="+mn-ea"/>
              </a:rPr>
              <a:t>入水は禁止します。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  空調設備のある控室を開放しておりますのでご活用ください。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40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en-US" altLang="ja-JP" sz="140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  <a:latin typeface="+mn-ea"/>
              </a:rPr>
              <a:t>引率者は、選手が試合時間に遅れないようご注意ください。</a:t>
            </a:r>
            <a:endParaRPr lang="en-US" altLang="ja-JP" sz="1400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◎　</a:t>
            </a:r>
            <a:r>
              <a:rPr lang="ja-JP" altLang="ja-JP" sz="1400" dirty="0">
                <a:latin typeface="+mn-ea"/>
              </a:rPr>
              <a:t>救護員が待機しております、体調がすぐれない方は</a:t>
            </a:r>
            <a:r>
              <a:rPr lang="ja-JP" altLang="en-US" sz="1400" dirty="0">
                <a:latin typeface="+mn-ea"/>
              </a:rPr>
              <a:t>、本部にお越しいただく</a:t>
            </a:r>
            <a:br>
              <a:rPr lang="en-US" altLang="ja-JP" sz="1400" dirty="0">
                <a:latin typeface="+mn-ea"/>
              </a:rPr>
            </a:br>
            <a:r>
              <a:rPr lang="ja-JP" altLang="en-US" sz="1400" dirty="0">
                <a:latin typeface="+mn-ea"/>
              </a:rPr>
              <a:t>　　　　か</a:t>
            </a:r>
            <a:r>
              <a:rPr lang="ja-JP" altLang="ja-JP" sz="1400" dirty="0">
                <a:latin typeface="+mn-ea"/>
              </a:rPr>
              <a:t>スタッフにお声掛けください</a:t>
            </a:r>
            <a:br>
              <a:rPr lang="en-US" altLang="ja-JP" sz="1400" dirty="0">
                <a:latin typeface="+mn-ea"/>
              </a:rPr>
            </a:br>
            <a:r>
              <a:rPr lang="ja-JP" altLang="en-US" sz="1400" dirty="0">
                <a:latin typeface="+mn-ea"/>
              </a:rPr>
              <a:t>　　　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別紙、「暑熱対策について」を必ずご確認ください。</a:t>
            </a:r>
            <a:endParaRPr lang="en-US" altLang="ja-JP" sz="1400" b="1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400" b="1" dirty="0">
                <a:latin typeface="+mn-ea"/>
              </a:rPr>
              <a:t>【</a:t>
            </a:r>
            <a:r>
              <a:rPr lang="ja-JP" altLang="en-US" sz="1400" b="1" dirty="0">
                <a:latin typeface="+mn-ea"/>
              </a:rPr>
              <a:t>駐車場</a:t>
            </a:r>
            <a:r>
              <a:rPr lang="en-US" altLang="ja-JP" sz="1400" b="1" dirty="0">
                <a:latin typeface="+mn-ea"/>
              </a:rPr>
              <a:t>】</a:t>
            </a:r>
            <a:br>
              <a:rPr lang="en-US" altLang="ja-JP" sz="1400" b="1" dirty="0">
                <a:latin typeface="+mn-ea"/>
              </a:rPr>
            </a:br>
            <a:r>
              <a:rPr lang="ja-JP" altLang="en-US" sz="1400" dirty="0">
                <a:latin typeface="+mn-ea"/>
              </a:rPr>
              <a:t>◎　駐車場に限りがございます。なるべく乗り合わせでお越しください。</a:t>
            </a:r>
            <a:endParaRPr lang="en-US" altLang="ja-JP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　　　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別紙、駐車場案内図を必ずご確認ください。</a:t>
            </a:r>
            <a:endParaRPr lang="en-US" altLang="ja-JP" sz="1400" b="1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400" b="1" dirty="0">
                <a:latin typeface="+mn-ea"/>
              </a:rPr>
              <a:t>【</a:t>
            </a:r>
            <a:r>
              <a:rPr lang="ja-JP" altLang="en-US" sz="1400" b="1" dirty="0">
                <a:latin typeface="+mn-ea"/>
              </a:rPr>
              <a:t>当日の開催の有無について</a:t>
            </a:r>
            <a:r>
              <a:rPr lang="en-US" altLang="ja-JP" sz="1400" b="1" dirty="0">
                <a:latin typeface="+mn-ea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n-ea"/>
              </a:rPr>
              <a:t>◎当日朝</a:t>
            </a:r>
            <a:r>
              <a:rPr lang="en-US" altLang="ja-JP" sz="1400" dirty="0">
                <a:latin typeface="+mn-ea"/>
              </a:rPr>
              <a:t>6</a:t>
            </a:r>
            <a:r>
              <a:rPr lang="ja-JP" altLang="en-US" sz="1400" dirty="0">
                <a:latin typeface="+mn-ea"/>
              </a:rPr>
              <a:t>時頃に福井県サッカー協会ホームページにてお知らせします</a:t>
            </a:r>
            <a:r>
              <a:rPr lang="ja-JP" altLang="en-US" sz="1400" b="1" dirty="0">
                <a:latin typeface="+mn-ea"/>
              </a:rPr>
              <a:t>。</a:t>
            </a:r>
            <a:endParaRPr lang="en-US" altLang="ja-JP" sz="14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47840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3463</TotalTime>
  <Words>648</Words>
  <Application>Microsoft Office PowerPoint</Application>
  <PresentationFormat>画面に合わせる (4:3)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JSC_NISHIMURA</dc:creator>
  <cp:lastModifiedBy>20 福井県FA</cp:lastModifiedBy>
  <cp:revision>251</cp:revision>
  <cp:lastPrinted>2025-09-02T02:23:46Z</cp:lastPrinted>
  <dcterms:created xsi:type="dcterms:W3CDTF">2011-09-28T09:52:17Z</dcterms:created>
  <dcterms:modified xsi:type="dcterms:W3CDTF">2025-09-10T02:50:45Z</dcterms:modified>
</cp:coreProperties>
</file>